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0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CFD2F7-194B-4E86-8A7E-5F45DE021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6BE6A13-9455-4206-A2EE-C2CEE3CC67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CE8159-8BC0-42ED-8C9F-32484F93B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EDB2-D9CC-41D7-B162-C011460F948D}" type="datetimeFigureOut">
              <a:rPr kumimoji="1" lang="ja-JP" altLang="en-US" smtClean="0"/>
              <a:t>2021/7/3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CFDE87-BF02-4DAD-9426-7AD18707B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496721-7D06-48DA-BCA6-B3A8DE7B3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A356-6F51-4E03-AB02-AC8DE28CA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0807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CBA277-23CA-46C2-9EA7-F4AF837DE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B6C7105-A8A6-43F1-85F3-914946477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7216B6-FD62-4199-A98A-F0C374CAC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EDB2-D9CC-41D7-B162-C011460F948D}" type="datetimeFigureOut">
              <a:rPr kumimoji="1" lang="ja-JP" altLang="en-US" smtClean="0"/>
              <a:t>2021/7/3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EC9EFA-109E-416C-A256-A24F34B41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B45D67-6B05-46FA-A5D1-C6B05025C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A356-6F51-4E03-AB02-AC8DE28CA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423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98BF53B-A7C4-440F-9833-8973909E47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42A3F59-3E48-495F-8DE1-41FE54709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A401B0-EA43-457D-B195-410F68A28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EDB2-D9CC-41D7-B162-C011460F948D}" type="datetimeFigureOut">
              <a:rPr kumimoji="1" lang="ja-JP" altLang="en-US" smtClean="0"/>
              <a:t>2021/7/3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9EE91B-5027-46DF-86A5-FE9AA278B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DD8B4D-2B62-451E-8E3C-2C7E238B8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A356-6F51-4E03-AB02-AC8DE28CA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0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AD12B0-2CAF-47D1-8C65-901332314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6415C3C-3184-44A3-8805-CC84DA7FD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B12DDB-E96A-4BA3-8077-743147106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EDB2-D9CC-41D7-B162-C011460F948D}" type="datetimeFigureOut">
              <a:rPr kumimoji="1" lang="ja-JP" altLang="en-US" smtClean="0"/>
              <a:t>2021/7/3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3E694A-1E00-4130-B8A3-EC165BB2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B720B9-B685-491E-833D-625CB742E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A356-6F51-4E03-AB02-AC8DE28CA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8307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DFD536-ED20-4250-9B59-E8430F979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8A15B17-F527-4265-801E-C70105520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7E9FE2-814D-438D-A227-1E8350598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EDB2-D9CC-41D7-B162-C011460F948D}" type="datetimeFigureOut">
              <a:rPr kumimoji="1" lang="ja-JP" altLang="en-US" smtClean="0"/>
              <a:t>2021/7/3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5ECF7A-6939-4117-84F4-A9CC6D8E0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A5D3B4-18B9-4099-BDA1-AF68559AB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A356-6F51-4E03-AB02-AC8DE28CA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58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F12A21-AB5F-402E-8191-BC72AE305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C0820D-3173-498D-881F-FEB0FF63CB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23ECEC2-9D55-41BA-A3E3-F2BCA13935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02F70F-1AEA-47F8-871D-0D65B1602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EDB2-D9CC-41D7-B162-C011460F948D}" type="datetimeFigureOut">
              <a:rPr kumimoji="1" lang="ja-JP" altLang="en-US" smtClean="0"/>
              <a:t>2021/7/3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C23891-4C50-4D21-8EDA-07AB719EB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A2157DD-ACAF-40DF-9AE6-B9E311341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A356-6F51-4E03-AB02-AC8DE28CA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2197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D21B14-4B72-403B-BF3B-C652B6012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EDCFEC3-505A-46F1-BAC6-4911268A2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19C71F3-A61F-440E-8EB6-38033DB6D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1EA5DB5-9BF5-45B1-BDD6-73A091AC3A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CAF35D1-D4C9-4835-B499-B3BBB1B37C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31C687F-6368-4B30-8B19-80EF7F263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EDB2-D9CC-41D7-B162-C011460F948D}" type="datetimeFigureOut">
              <a:rPr kumimoji="1" lang="ja-JP" altLang="en-US" smtClean="0"/>
              <a:t>2021/7/3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967D285-A412-4765-9118-D5962EA2B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03E4FAA-68CC-42ED-931B-68C82A42B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A356-6F51-4E03-AB02-AC8DE28CA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484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B449AF-8777-4485-AFD1-CB30FEC68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A880FBA-C269-4711-982F-1C8940550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EDB2-D9CC-41D7-B162-C011460F948D}" type="datetimeFigureOut">
              <a:rPr kumimoji="1" lang="ja-JP" altLang="en-US" smtClean="0"/>
              <a:t>2021/7/3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BE666DD-56FA-4E18-AAF4-9368F85A6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3D4D006-EEB0-4671-9D09-2FEDB7FC3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A356-6F51-4E03-AB02-AC8DE28CA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558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D99BBA2-493A-4900-9ACB-6B8728322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EDB2-D9CC-41D7-B162-C011460F948D}" type="datetimeFigureOut">
              <a:rPr kumimoji="1" lang="ja-JP" altLang="en-US" smtClean="0"/>
              <a:t>2021/7/3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4C33AB-3799-4A68-953F-590B1C4BD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781FB8F-82CF-4036-8897-D94D51F22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A356-6F51-4E03-AB02-AC8DE28CA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5144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D6A0AE-ECCD-408A-801E-1B73754EA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6ED229-F49E-4316-B71C-D5E154066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6A7EBD-70A2-45EA-B88E-85A99CBFD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FFFB7CA-312B-443E-BEC3-906EB10DD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EDB2-D9CC-41D7-B162-C011460F948D}" type="datetimeFigureOut">
              <a:rPr kumimoji="1" lang="ja-JP" altLang="en-US" smtClean="0"/>
              <a:t>2021/7/3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27EE84-2405-422B-B724-7579CB008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D713AC-5BD9-424B-B728-B7207457F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A356-6F51-4E03-AB02-AC8DE28CA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6067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E9ADCE-F38F-4887-A925-2C245D5B3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19AFEA0-84EC-4BAC-BA75-FA94D0B78D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5D2B4E-D408-4B6A-B9AB-51686A4D3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3C19FEE-9A63-4137-9001-1D777B32D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EDB2-D9CC-41D7-B162-C011460F948D}" type="datetimeFigureOut">
              <a:rPr kumimoji="1" lang="ja-JP" altLang="en-US" smtClean="0"/>
              <a:t>2021/7/3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99EE34F-6E9D-417E-8445-FD15A7ED0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9BA0FC2-0BBB-4553-AEB0-004BD790E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A356-6F51-4E03-AB02-AC8DE28CA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5673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7F57101-A1D8-445D-90AA-D7E0F80C3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D26905-B614-4C1C-BDE3-5B08F5D14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1C9C39-9489-4268-8C2D-A11B8471FE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5EDB2-D9CC-41D7-B162-C011460F948D}" type="datetimeFigureOut">
              <a:rPr kumimoji="1" lang="ja-JP" altLang="en-US" smtClean="0"/>
              <a:t>2021/7/3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986B51-E18A-47B0-B119-446D7486E9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D18D8E-0973-4ADF-8FCC-E63B8684D6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6A356-6F51-4E03-AB02-AC8DE28CA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2756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ACF00219-CB1D-404E-8DA5-F1F06FD6F5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1810" y="2037348"/>
            <a:ext cx="9144000" cy="3721768"/>
          </a:xfrm>
        </p:spPr>
        <p:txBody>
          <a:bodyPr>
            <a:normAutofit lnSpcReduction="10000"/>
          </a:bodyPr>
          <a:lstStyle/>
          <a:p>
            <a:pPr algn="l"/>
            <a:endParaRPr lang="ja-JP" altLang="en-US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algn="l"/>
            <a:r>
              <a:rPr lang="ja-JP" altLang="en-US" sz="1800" b="1" dirty="0">
                <a:solidFill>
                  <a:srgbClr val="333333"/>
                </a:solidFill>
                <a:latin typeface="Georgia" panose="02040502050405020303" pitchFamily="18" charset="0"/>
              </a:rPr>
              <a:t>当院の外来は、</a:t>
            </a:r>
            <a:r>
              <a:rPr lang="ja-JP" altLang="en-US" sz="1800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密を避けるために</a:t>
            </a:r>
            <a:r>
              <a:rPr lang="ja-JP" altLang="en-US" sz="3200" b="1" i="0" dirty="0">
                <a:solidFill>
                  <a:srgbClr val="FF0000"/>
                </a:solidFill>
                <a:effectLst/>
                <a:latin typeface="Georgia" panose="02040502050405020303" pitchFamily="18" charset="0"/>
              </a:rPr>
              <a:t>完全予約制</a:t>
            </a:r>
            <a:r>
              <a:rPr lang="ja-JP" altLang="en-US" sz="1800" b="1" dirty="0">
                <a:solidFill>
                  <a:srgbClr val="333333"/>
                </a:solidFill>
                <a:latin typeface="Georgia" panose="02040502050405020303" pitchFamily="18" charset="0"/>
              </a:rPr>
              <a:t>となっております。</a:t>
            </a:r>
            <a:br>
              <a:rPr lang="ja-JP" altLang="en-US" sz="1800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</a:br>
            <a:r>
              <a:rPr lang="ja-JP" altLang="en-US" sz="1800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受診を希望される患者様は、</a:t>
            </a:r>
            <a:r>
              <a:rPr lang="ja-JP" altLang="en-US" b="1" i="0" dirty="0">
                <a:solidFill>
                  <a:srgbClr val="FF0000"/>
                </a:solidFill>
                <a:effectLst/>
                <a:latin typeface="Georgia" panose="02040502050405020303" pitchFamily="18" charset="0"/>
              </a:rPr>
              <a:t>受診される前に必ず当院にお電話下さい</a:t>
            </a:r>
            <a:r>
              <a:rPr lang="ja-JP" altLang="en-US" sz="1800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。</a:t>
            </a:r>
            <a:br>
              <a:rPr lang="ja-JP" altLang="en-US" sz="1800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</a:br>
            <a:r>
              <a:rPr lang="ja-JP" altLang="en-US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予約なしで来院された場合、状況によっては後日の診療とさせて頂きます。</a:t>
            </a:r>
            <a:br>
              <a:rPr lang="ja-JP" alt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</a:br>
            <a:br>
              <a:rPr lang="ja-JP" altLang="en-US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</a:br>
            <a:r>
              <a:rPr lang="ja-JP" altLang="en-US" sz="1800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受診を希望される方は、こちらにご連絡下さい。</a:t>
            </a:r>
            <a:br>
              <a:rPr lang="ja-JP" altLang="en-US" sz="1800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</a:br>
            <a:br>
              <a:rPr lang="ja-JP" altLang="en-US" sz="18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</a:br>
            <a:r>
              <a:rPr lang="ja-JP" altLang="en-US" sz="2800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☎ ０９５－８４４－１２８１</a:t>
            </a:r>
            <a:r>
              <a:rPr lang="ja-JP" altLang="en-US" sz="1800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（外来治療室をご指示下さい）</a:t>
            </a:r>
            <a:endParaRPr lang="en-US" altLang="ja-JP" sz="1800" b="1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algn="l"/>
            <a:endParaRPr lang="en-US" altLang="ja-JP" sz="1800" b="1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algn="r"/>
            <a:r>
              <a:rPr lang="ja-JP" altLang="en-US" sz="2000" b="1" dirty="0">
                <a:solidFill>
                  <a:srgbClr val="333333"/>
                </a:solidFill>
                <a:latin typeface="Georgia" panose="02040502050405020303" pitchFamily="18" charset="0"/>
              </a:rPr>
              <a:t>井上病院　院長</a:t>
            </a:r>
            <a:endParaRPr lang="ja-JP" altLang="en-US" sz="20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endParaRPr kumimoji="1" lang="ja-JP" altLang="en-US" dirty="0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CA221988-9C96-49AB-ABD8-ECCE4EAF8CD0}"/>
              </a:ext>
            </a:extLst>
          </p:cNvPr>
          <p:cNvSpPr/>
          <p:nvPr/>
        </p:nvSpPr>
        <p:spPr>
          <a:xfrm>
            <a:off x="1379620" y="1098884"/>
            <a:ext cx="9288379" cy="80210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3200" b="1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【</a:t>
            </a:r>
            <a:r>
              <a:rPr lang="ja-JP" altLang="en-US" sz="3200" b="1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外来完全予約制についてのお知らせ</a:t>
            </a:r>
            <a:r>
              <a:rPr lang="en-US" altLang="ja-JP" sz="3200" b="1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】</a:t>
            </a:r>
            <a:endParaRPr lang="ja-JP" altLang="en-US" sz="3200" b="1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algn="ctr"/>
            <a:endParaRPr kumimoji="1" lang="ja-JP" altLang="en-US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D3812C16-9085-4A94-B5D9-B8CBD0621A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0000" l="9929" r="89362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0958" y="5454316"/>
            <a:ext cx="1099553" cy="140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693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91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Georgia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INOUE195</dc:creator>
  <cp:lastModifiedBy>INOUE195</cp:lastModifiedBy>
  <cp:revision>3</cp:revision>
  <dcterms:created xsi:type="dcterms:W3CDTF">2021-07-02T23:53:56Z</dcterms:created>
  <dcterms:modified xsi:type="dcterms:W3CDTF">2021-07-02T23:59:42Z</dcterms:modified>
</cp:coreProperties>
</file>